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56" r:id="rId5"/>
    <p:sldId id="257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C600E-D862-4998-AFA9-862B1F49655B}" type="datetimeFigureOut">
              <a:rPr lang="fr-FR" smtClean="0"/>
              <a:pPr/>
              <a:t>01/10/2014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79DF8-CCC2-4669-8F5B-985ACC6F72B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C600E-D862-4998-AFA9-862B1F49655B}" type="datetimeFigureOut">
              <a:rPr lang="fr-FR" smtClean="0"/>
              <a:pPr/>
              <a:t>01/10/2014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79DF8-CCC2-4669-8F5B-985ACC6F72B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C600E-D862-4998-AFA9-862B1F49655B}" type="datetimeFigureOut">
              <a:rPr lang="fr-FR" smtClean="0"/>
              <a:pPr/>
              <a:t>01/10/2014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79DF8-CCC2-4669-8F5B-985ACC6F72B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C600E-D862-4998-AFA9-862B1F49655B}" type="datetimeFigureOut">
              <a:rPr lang="fr-FR" smtClean="0"/>
              <a:pPr/>
              <a:t>01/10/2014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79DF8-CCC2-4669-8F5B-985ACC6F72B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C600E-D862-4998-AFA9-862B1F49655B}" type="datetimeFigureOut">
              <a:rPr lang="fr-FR" smtClean="0"/>
              <a:pPr/>
              <a:t>01/10/2014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79DF8-CCC2-4669-8F5B-985ACC6F72B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C600E-D862-4998-AFA9-862B1F49655B}" type="datetimeFigureOut">
              <a:rPr lang="fr-FR" smtClean="0"/>
              <a:pPr/>
              <a:t>01/10/2014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79DF8-CCC2-4669-8F5B-985ACC6F72B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C600E-D862-4998-AFA9-862B1F49655B}" type="datetimeFigureOut">
              <a:rPr lang="fr-FR" smtClean="0"/>
              <a:pPr/>
              <a:t>01/10/2014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79DF8-CCC2-4669-8F5B-985ACC6F72B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C600E-D862-4998-AFA9-862B1F49655B}" type="datetimeFigureOut">
              <a:rPr lang="fr-FR" smtClean="0"/>
              <a:pPr/>
              <a:t>01/10/2014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79DF8-CCC2-4669-8F5B-985ACC6F72B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C600E-D862-4998-AFA9-862B1F49655B}" type="datetimeFigureOut">
              <a:rPr lang="fr-FR" smtClean="0"/>
              <a:pPr/>
              <a:t>01/10/2014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79DF8-CCC2-4669-8F5B-985ACC6F72B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C600E-D862-4998-AFA9-862B1F49655B}" type="datetimeFigureOut">
              <a:rPr lang="fr-FR" smtClean="0"/>
              <a:pPr/>
              <a:t>01/10/2014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79DF8-CCC2-4669-8F5B-985ACC6F72B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C600E-D862-4998-AFA9-862B1F49655B}" type="datetimeFigureOut">
              <a:rPr lang="fr-FR" smtClean="0"/>
              <a:pPr/>
              <a:t>01/10/2014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79DF8-CCC2-4669-8F5B-985ACC6F72B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C600E-D862-4998-AFA9-862B1F49655B}" type="datetimeFigureOut">
              <a:rPr lang="fr-FR" smtClean="0"/>
              <a:pPr/>
              <a:t>01/10/2014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79DF8-CCC2-4669-8F5B-985ACC6F72B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Image 2" descr="https://lh5.googleusercontent.com/-HOL0_eSBM1o/UotnKj6CpEI/AAAAAAAAAuY/vI8N5z9Yu8A/w812-h609-no/P10303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571612"/>
            <a:ext cx="6264275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re 3"/>
          <p:cNvSpPr txBox="1">
            <a:spLocks noGrp="1"/>
          </p:cNvSpPr>
          <p:nvPr>
            <p:ph type="title"/>
          </p:nvPr>
        </p:nvSpPr>
        <p:spPr>
          <a:xfrm>
            <a:off x="428596" y="571480"/>
            <a:ext cx="822960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2800" dirty="0" smtClean="0">
                <a:solidFill>
                  <a:schemeClr val="bg1"/>
                </a:solidFill>
              </a:rPr>
              <a:t>FOIRE </a:t>
            </a:r>
            <a:r>
              <a:rPr lang="fr-BE" sz="2800" dirty="0" smtClean="0">
                <a:solidFill>
                  <a:schemeClr val="bg1"/>
                </a:solidFill>
              </a:rPr>
              <a:t>LIEGE</a:t>
            </a:r>
            <a:r>
              <a:rPr lang="fr-BE" sz="2800" dirty="0" smtClean="0">
                <a:solidFill>
                  <a:schemeClr val="bg1"/>
                </a:solidFill>
              </a:rPr>
              <a:t> NOVEMBRE 2013</a:t>
            </a:r>
            <a:endParaRPr lang="fr-BE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 2" descr="https://lh5.googleusercontent.com/-82XJKTJ5tEs/UotmNZI_MtI/AAAAAAAAAss/1qMqI0NJWww/w812-h609-no/P10303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04813"/>
            <a:ext cx="38163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Imag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2924175"/>
            <a:ext cx="4524375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 1"/>
          <p:cNvPicPr>
            <a:picLocks noChangeAspect="1" noChangeArrowheads="1"/>
          </p:cNvPicPr>
          <p:nvPr/>
        </p:nvPicPr>
        <p:blipFill>
          <a:blip r:embed="rId2" cstate="print"/>
          <a:srcRect l="25800" t="34605" r="25247" b="12262"/>
          <a:stretch>
            <a:fillRect/>
          </a:stretch>
        </p:blipFill>
        <p:spPr bwMode="auto">
          <a:xfrm>
            <a:off x="755650" y="476250"/>
            <a:ext cx="6116638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Image 2"/>
          <p:cNvPicPr>
            <a:picLocks noChangeAspect="1" noChangeArrowheads="1"/>
          </p:cNvPicPr>
          <p:nvPr/>
        </p:nvPicPr>
        <p:blipFill>
          <a:blip r:embed="rId3" cstate="print"/>
          <a:srcRect l="24951" t="6819" r="12627" b="8524"/>
          <a:stretch>
            <a:fillRect/>
          </a:stretch>
        </p:blipFill>
        <p:spPr bwMode="auto">
          <a:xfrm>
            <a:off x="5003800" y="4076700"/>
            <a:ext cx="3062288" cy="255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h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59" y="1928802"/>
            <a:ext cx="4303289" cy="321471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1142976" y="1000108"/>
            <a:ext cx="6643734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2800" dirty="0" smtClean="0">
                <a:solidFill>
                  <a:schemeClr val="bg1"/>
                </a:solidFill>
              </a:rPr>
              <a:t>FOIRE BELFAIR FEVRIER 2014</a:t>
            </a:r>
            <a:endParaRPr lang="fr-BE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lh5.googleusercontent.com/-7j3X3RHdIDg/UwsTA-V0ewI/AAAAAAAABg8/_KqNN5i4vO0/w739-h554-no/P10308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480"/>
            <a:ext cx="7038975" cy="5276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8</Words>
  <Application>Microsoft Office PowerPoint</Application>
  <PresentationFormat>Affichage à l'écran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FOIRE LIEGE NOVEMBRE 2013</vt:lpstr>
      <vt:lpstr>Diapositive 2</vt:lpstr>
      <vt:lpstr>Diapositive 3</vt:lpstr>
      <vt:lpstr>Diapositive 4</vt:lpstr>
      <vt:lpstr>Diapositive 5</vt:lpstr>
    </vt:vector>
  </TitlesOfParts>
  <Company>GIAL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Aline.Goossens</dc:creator>
  <cp:lastModifiedBy>Aline.Goossens</cp:lastModifiedBy>
  <cp:revision>2</cp:revision>
  <dcterms:created xsi:type="dcterms:W3CDTF">2014-10-01T07:32:37Z</dcterms:created>
  <dcterms:modified xsi:type="dcterms:W3CDTF">2014-10-01T07:44:00Z</dcterms:modified>
</cp:coreProperties>
</file>